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650" r:id="rId5"/>
    <p:sldMasterId id="2147483653" r:id="rId6"/>
    <p:sldMasterId id="2147484391" r:id="rId7"/>
    <p:sldMasterId id="2147485935" r:id="rId8"/>
  </p:sldMasterIdLst>
  <p:notesMasterIdLst>
    <p:notesMasterId r:id="rId23"/>
  </p:notesMasterIdLst>
  <p:handoutMasterIdLst>
    <p:handoutMasterId r:id="rId24"/>
  </p:handoutMasterIdLst>
  <p:sldIdLst>
    <p:sldId id="388" r:id="rId9"/>
    <p:sldId id="387" r:id="rId10"/>
    <p:sldId id="389" r:id="rId11"/>
    <p:sldId id="390" r:id="rId12"/>
    <p:sldId id="402" r:id="rId13"/>
    <p:sldId id="401" r:id="rId14"/>
    <p:sldId id="397" r:id="rId15"/>
    <p:sldId id="404" r:id="rId16"/>
    <p:sldId id="398" r:id="rId17"/>
    <p:sldId id="403" r:id="rId18"/>
    <p:sldId id="405" r:id="rId19"/>
    <p:sldId id="406" r:id="rId20"/>
    <p:sldId id="399" r:id="rId21"/>
    <p:sldId id="395" r:id="rId2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anose="020B0602030504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anose="020B0602030504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anose="020B0602030504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anose="020B0602030504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anose="020B0602030504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Lucida Sans" panose="020B0602030504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Lucida Sans" panose="020B0602030504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Lucida Sans" panose="020B0602030504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Lucida Sans" panose="020B0602030504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B300"/>
    <a:srgbClr val="F00F2C"/>
    <a:srgbClr val="8A412B"/>
    <a:srgbClr val="A6D85F"/>
    <a:srgbClr val="615A20"/>
    <a:srgbClr val="FE3E14"/>
    <a:srgbClr val="CCD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02" autoAdjust="0"/>
    <p:restoredTop sz="90590" autoAdjust="0"/>
  </p:normalViewPr>
  <p:slideViewPr>
    <p:cSldViewPr>
      <p:cViewPr varScale="1">
        <p:scale>
          <a:sx n="61" d="100"/>
          <a:sy n="61" d="100"/>
        </p:scale>
        <p:origin x="12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kes, Helena" userId="0ea4e8f5-da3c-4aec-a9b6-39bee5003c37" providerId="ADAL" clId="{A8D36A62-5457-4102-A193-A6C8F7ADA8DA}"/>
    <pc:docChg chg="modSld">
      <pc:chgData name="Sykes, Helena" userId="0ea4e8f5-da3c-4aec-a9b6-39bee5003c37" providerId="ADAL" clId="{A8D36A62-5457-4102-A193-A6C8F7ADA8DA}" dt="2019-02-22T08:21:18.759" v="2" actId="14100"/>
      <pc:docMkLst>
        <pc:docMk/>
      </pc:docMkLst>
      <pc:sldChg chg="modSp">
        <pc:chgData name="Sykes, Helena" userId="0ea4e8f5-da3c-4aec-a9b6-39bee5003c37" providerId="ADAL" clId="{A8D36A62-5457-4102-A193-A6C8F7ADA8DA}" dt="2019-02-22T08:21:18.759" v="2" actId="14100"/>
        <pc:sldMkLst>
          <pc:docMk/>
          <pc:sldMk cId="2481393404" sldId="388"/>
        </pc:sldMkLst>
        <pc:spChg chg="mod">
          <ac:chgData name="Sykes, Helena" userId="0ea4e8f5-da3c-4aec-a9b6-39bee5003c37" providerId="ADAL" clId="{A8D36A62-5457-4102-A193-A6C8F7ADA8DA}" dt="2019-02-22T08:21:18.759" v="2" actId="14100"/>
          <ac:spMkLst>
            <pc:docMk/>
            <pc:sldMk cId="2481393404" sldId="388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E9283E8-F21C-43B5-AF80-04B8F93DB7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3164D1F-2D7D-4AC9-841B-D89B6585A03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D81F4212-1EED-40C1-BCEA-EAD65554D14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B180E0C9-9F60-4833-B8BB-0CC19926385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E84256-ECB2-4C7B-9E4E-70018E1BCB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E576CCF-E066-47D5-8452-1AA109ADE8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976145D-88D1-4F5E-9626-7174B12802F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C237D1B3-724A-4F94-B573-8B1527CC8EF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4BFCC43A-99A5-494B-AEC5-636E0DEADDB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B1A72C0B-19B9-40F5-BDD0-C2F104130C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4AE340C5-B0B0-4B61-BA95-B023CB76C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0B04A3-A62C-499A-8BBD-81674AA894E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>
            <a:extLst>
              <a:ext uri="{FF2B5EF4-FFF2-40B4-BE49-F238E27FC236}">
                <a16:creationId xmlns:a16="http://schemas.microsoft.com/office/drawing/2014/main" id="{73DBB9C6-DFBA-4B69-9B07-E384FE88C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032">
            <a:extLst>
              <a:ext uri="{FF2B5EF4-FFF2-40B4-BE49-F238E27FC236}">
                <a16:creationId xmlns:a16="http://schemas.microsoft.com/office/drawing/2014/main" id="{A4F5C274-BB4D-473B-83EE-37752DB91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6" name="Picture 1033" descr="white_logo">
            <a:extLst>
              <a:ext uri="{FF2B5EF4-FFF2-40B4-BE49-F238E27FC236}">
                <a16:creationId xmlns:a16="http://schemas.microsoft.com/office/drawing/2014/main" id="{D18DA043-E14A-4CE4-9E04-9571918FC63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10D9E10D-D2C4-46FC-A981-6F8436F4ECA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018214-924D-4B8B-A953-D126BEEAEF3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7353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9F8159-D94F-4CA6-A0F0-10B6B04A2E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791BE4-58F7-4DEC-893B-911AE121A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110899-F327-486D-9C0F-031B3E7C6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6787-5A3E-4D4D-859F-89AF4835DC4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7017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0112D6-5BA7-48FF-A381-1BBA0525F4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A13CC2-DBA9-41A7-9FE1-C8902032B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AFA23-D625-4103-9D83-10F0B879A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032FB-13DA-4108-AFE7-D51A6C103F7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62151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2E8B8E-F0D1-4ADE-B2FA-C627E926DD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6CD1F9-CE4C-4DF3-A79A-4C035589A1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B9857-1762-42A3-88E2-5866A1828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2549D-3A2B-41DF-84DD-DF08E3069BE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30315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264650-CC44-43D6-B23D-236A45DCC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91195F-B76E-4C72-B622-4B9EF15AC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DF0DC4-A08B-46A8-86D8-40BB3C5450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972D9-C1A4-44B3-BF2F-3D7EA2D2C43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6955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>
            <a:extLst>
              <a:ext uri="{FF2B5EF4-FFF2-40B4-BE49-F238E27FC236}">
                <a16:creationId xmlns:a16="http://schemas.microsoft.com/office/drawing/2014/main" id="{29D662B9-8EA9-4FC5-9BD3-92C049857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val="007275"/>
              </a:gs>
              <a:gs pos="100000">
                <a:srgbClr val="008CA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032">
            <a:extLst>
              <a:ext uri="{FF2B5EF4-FFF2-40B4-BE49-F238E27FC236}">
                <a16:creationId xmlns:a16="http://schemas.microsoft.com/office/drawing/2014/main" id="{79C48BCF-92B6-47E4-98A0-0D7A90CE2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val="007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6" name="Picture 1033" descr="white_logo">
            <a:extLst>
              <a:ext uri="{FF2B5EF4-FFF2-40B4-BE49-F238E27FC236}">
                <a16:creationId xmlns:a16="http://schemas.microsoft.com/office/drawing/2014/main" id="{D935124A-DDDD-479F-ABA8-AB3F58E9C30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479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5AAFD2-6A91-4A15-88EA-43BFF65B8C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369394-F00D-43BD-BA03-0192745A5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E999DF-722F-4B19-911B-84465C60C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7DC96-D41C-4148-B5C7-DA34F5AAC73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48447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D6C82C-2577-4640-9FC6-554630909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529A99-DEA1-476C-AA22-97DB2D082A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AC2E82-6656-42A5-AD56-7C787FB3C7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6DDBD-DAC3-41F5-8FBB-3D7C38998FE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9243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E472D-7AF0-4A9A-A500-E96235433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97845-5603-4227-AF02-377E3697B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CC1C8-5744-4D90-9082-53DB77FD4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E2625-5B8C-4E51-842B-6C97440860D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14469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FB391E-F7E6-427F-ABF4-ED90116717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E224E-07C5-47B4-B763-588CC5B24F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EE95DA-5DA8-48A3-A56C-2237629351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D8F95-D515-4601-AE58-583F61ABA90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60465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316F1C2-DC7E-4475-95C5-B496E9D01E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D7EAB5-79A6-42A4-9EF9-E12CAEE94F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1FAE1F-712F-4CAE-8816-F5BFEF9FC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F97D1-E212-4248-89A2-F554A134D12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324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F9A22B-8771-497A-A9B2-5AD54A800F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1AA086-E40E-42D1-8193-E606E754D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4D56AE-7056-4D2D-AC9F-AC2A397B24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60D87-5D72-46C3-99CC-9063E1FF649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64114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DF6303-7B70-4629-BE5E-208359538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F3CBE10-6BCF-4AFA-8522-5BBA936A19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F371F8-133E-47D8-ADDE-638C7E761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14821-ED38-4B21-BFDC-D4983DC7AF4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20275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85C9C-35F7-4875-BC29-04B06027C1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4EB85B-9DE8-4996-AB47-75457179A7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5FB845-F9A2-4714-8CA7-B9A666E78F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ABA5A-D8E1-40AC-BCF6-7A9BF03A5D1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96953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6E6C00-2128-4FAD-8AF4-15AEF1E9D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277665-01E0-4904-9731-5B5C28B83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B8297-E372-4830-8E40-94AB2D5A8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48BF7-8ED6-4B60-A24A-B05123F4DB7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75588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243DFB-078E-40D0-9FF9-DDBC21287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05FD70-7DC1-47D7-A8D5-CEAE3C11C9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4922BA-CCF8-434C-AA1E-C3AD7FB601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ECD13-F7D3-4B4A-95A6-50DDD578333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68643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B42CEC-A03D-49AA-BF33-F3493C92A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02582E-10CE-489C-880B-0DB4C35A79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303E94-D27C-4971-A489-E637DFB1E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CDEEA-30D3-44A2-8564-E4BF05BAF24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5308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F796FC-AAF5-4FB9-B23F-4DC895FBAE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A72057-0474-4437-8A4E-F27C232876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6083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BFD4A4-E909-4D3C-B4A3-A57C44CAF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3DEDDB-77B6-4E95-875B-05ECAC3F9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0252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B0F9FA-EB07-4BAF-90D1-90BF7CA61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8F7993-0744-4B6D-BDC0-7A3741CB18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8200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AEDA16-6C21-4270-B336-34FEA5E9BF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99F917-F426-4A41-B21E-8D3230653F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5983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6BCE718-38D0-4900-B876-1C5FF597F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A03738-2E81-46A5-9460-A151896EB2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02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03E1E2-6297-486E-8F14-3942136890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1E1078-348E-4630-B5FD-5E6E074569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8515A9-F8D3-45D0-B5C8-22A95229A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FAA92-F8B0-49D0-B4B6-FC0F144FF94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56611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B40A41-74EA-4EE7-A2FD-0844C118D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96922A-1925-454A-AF6E-48AE368240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2026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0F6246-6379-48C0-8DC7-55231AEBBA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A2E85F-EE4B-4025-9EB5-E809BE8861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9024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04677-0657-4280-BD5E-3F977C8DD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BB0621-05F9-4F37-8CAF-F4FA6C15F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7798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C4D469-643A-41C8-AFD4-63969EF70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3AA8C-FD80-43B0-91C5-E07BE138C8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3316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C4FAFF-13B5-4B88-8FD2-C4700D883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20B498-94A4-4035-9746-DE8153778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9024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58B53B-345B-490A-B733-195F6EA2CD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9E8344-05F9-4DB7-A8CD-80C9B0DE61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2891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>
            <a:extLst>
              <a:ext uri="{FF2B5EF4-FFF2-40B4-BE49-F238E27FC236}">
                <a16:creationId xmlns:a16="http://schemas.microsoft.com/office/drawing/2014/main" id="{D23A1FAE-7AEA-4771-A7DE-FA5B6DDD9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dirty="0">
              <a:solidFill>
                <a:srgbClr val="323D43"/>
              </a:solidFill>
            </a:endParaRPr>
          </a:p>
        </p:txBody>
      </p:sp>
      <p:sp>
        <p:nvSpPr>
          <p:cNvPr id="5" name="Rectangle 1032">
            <a:extLst>
              <a:ext uri="{FF2B5EF4-FFF2-40B4-BE49-F238E27FC236}">
                <a16:creationId xmlns:a16="http://schemas.microsoft.com/office/drawing/2014/main" id="{825C964F-BDC5-4FB0-B5FA-23DE3CC7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 dirty="0">
              <a:solidFill>
                <a:srgbClr val="323D43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033" descr="white_logo">
            <a:extLst>
              <a:ext uri="{FF2B5EF4-FFF2-40B4-BE49-F238E27FC236}">
                <a16:creationId xmlns:a16="http://schemas.microsoft.com/office/drawing/2014/main" id="{9D3C0558-E0F6-4F13-A056-E93FBC03233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F383071C-FDFE-4874-B2FE-C0A9BD8064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A80216-EAFC-4B8A-94BA-52F2F846D5E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3847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E07148-F4D7-4B4D-882B-BB3466672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0C369B-A717-4347-BBF8-B48AA3517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6A8A3C-011B-4F88-8073-A2FDA861CE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9F6A-38BD-47AD-A4BD-D2C46F1B5DD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29272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C09B5-E05A-4A60-9A05-4552ED368E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438D86-4E3A-404B-8A06-44533169F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4441CA-4B2F-4E5A-A0B5-B6147DD042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18D0C-2027-4387-A623-DC12BF70E20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55361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A1C1E-08EB-498E-83C9-E632FBCA75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67847-4F84-485C-9C0C-AF1DB4BACD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D4E1A8-1E34-4854-855C-C8A80CB0C1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0EBD6-298A-4BA3-B56D-BF5FEF66262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709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9C5E19-8B42-4FD3-9424-B3C3343686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480892-6059-49DD-A2B0-A12FEC933B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FC5E5-1A54-4BE7-86D2-351AAD3B9E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04F4-E3F6-472D-8C02-4662235541C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15237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97F5FE-DA50-4EF4-A70D-1F6CB487C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A70798-A135-46DA-BF38-76690F75B4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06E9AE-CC8A-4405-86A0-BE34EDB27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BC863-010E-44B7-AFF9-16087911C6A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1023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167F58-CD69-497E-A22B-1A6B67F3E6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E06B99-86E9-4269-8948-DB55D80E7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C87E9C-2A55-4338-A146-D7C73B043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D470E-9BB1-4ADE-9711-268D71A7215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04414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92F6A7-0D38-4221-810D-B8772D8AC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C2A3DF-67B0-44E2-87B6-332F96163F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C55B2A-AF0E-4322-93EE-120CD6E71A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7CF03-5140-4E5F-9ED7-9AFA3B74C5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28213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CB5CBA-4E06-449D-B9DE-5B701801D1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95BB4-750C-4771-939E-236C03FF59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48A191-F738-4D0B-9AE3-B830DE5EE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C789D-F42C-4DBC-9944-599B937D7C0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25407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AD718-C137-4DB5-B986-85C9B7F83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FFC87-40E8-4DBC-9A92-84724E0F4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239F9-15C9-419E-8F64-D32EB1BE68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DB1C3-DC89-4A91-BEF1-6A75456E8D5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683914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6B6E17-806D-41DE-B402-AED04601C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9DFDBF-8522-4D79-9507-E28B741829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2E356A-62CB-4000-813D-C736E4125A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FE94A-61A5-4E15-8A28-56FA6EBA9B8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76389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9DC98E-F9FE-4FBC-9B7A-702CA2E63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F08012-D5E3-4AA2-A7C9-4AA7CB5B1B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385580-CA5A-4E9A-BD73-93E0B5C1D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A42DA-98AB-48CB-B6AC-B68763A0867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62284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5359A-DE2D-494A-9D5C-2B044815BC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E26E6C-ADD2-4D60-B840-2165B24DAC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D66F7-4540-48DA-AA76-E5EEABFBAC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65DAC-395E-48C4-9747-8CC019109D9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5979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0D8F35-00FB-46C5-AA34-CC601D12C0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CA804E-10ED-4ACE-AF45-F63E304A2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D83E20-ADDD-4571-BC99-8A6870AD29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51AAC-465F-4645-A754-1065EA82575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9629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UPERGRAPHIC_FINAL">
            <a:extLst>
              <a:ext uri="{FF2B5EF4-FFF2-40B4-BE49-F238E27FC236}">
                <a16:creationId xmlns:a16="http://schemas.microsoft.com/office/drawing/2014/main" id="{241A11D9-8988-4865-A9A8-407B9AF5A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91440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3358"/>
            <a:ext cx="7772400" cy="1470025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26557"/>
            <a:ext cx="6400800" cy="1752600"/>
          </a:xfr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rgbClr val="0091A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CCD971-A221-450A-8FDA-77F66017F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GB"/>
            </a:lvl1pPr>
          </a:lstStyle>
          <a:p>
            <a:pPr>
              <a:defRPr/>
            </a:pPr>
            <a:fld id="{95B698E4-0AB5-410A-A0CD-38C73D25D732}" type="datetime3">
              <a:rPr lang="en-US"/>
              <a:pPr>
                <a:defRPr/>
              </a:pPr>
              <a:t>22 February 2019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A3B31D-11C6-4B43-9051-4758B8CA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03E769-56DA-4FEF-8FE6-DEA77DB9D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GB"/>
            </a:lvl1pPr>
          </a:lstStyle>
          <a:p>
            <a:pPr>
              <a:defRPr/>
            </a:pPr>
            <a:fld id="{22D0C7FD-1B92-417A-9BA7-FFD76AD0DB7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643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D6E99E0-CD76-4AD5-81BF-0749310B41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A83CA1-2AD7-45F7-8E59-D88268BBC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4BEA5B8-BBF8-4708-8BDB-63B36D69B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EA2FB-C2B9-402E-8611-E1D6C72CB32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50355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916832"/>
            <a:ext cx="8496300" cy="4536356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F1D4B-B721-490C-8E52-D920E9D8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0913" y="53975"/>
            <a:ext cx="2133600" cy="365125"/>
          </a:xfrm>
        </p:spPr>
        <p:txBody>
          <a:bodyPr>
            <a:noAutofit/>
          </a:bodyPr>
          <a:lstStyle>
            <a:lvl1pPr algn="r">
              <a:defRPr>
                <a:solidFill>
                  <a:srgbClr val="3C3C41"/>
                </a:solidFill>
              </a:defRPr>
            </a:lvl1pPr>
          </a:lstStyle>
          <a:p>
            <a:pPr>
              <a:defRPr/>
            </a:pPr>
            <a:fld id="{7E9EFE7B-2BB4-4E22-8F09-F199B7FE1F90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9A96-2329-4403-A8DA-4FD6B6E7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81825" y="106363"/>
            <a:ext cx="1838325" cy="312737"/>
          </a:xfrm>
        </p:spPr>
        <p:txBody>
          <a:bodyPr>
            <a:noAutofit/>
          </a:bodyPr>
          <a:lstStyle>
            <a:lvl1pPr>
              <a:defRPr>
                <a:solidFill>
                  <a:srgbClr val="3C3C4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1CED3-FCC5-4440-BAF0-F3DC2C06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rgbClr val="3C3C41"/>
                </a:solidFill>
              </a:defRPr>
            </a:lvl1pPr>
          </a:lstStyle>
          <a:p>
            <a:pPr>
              <a:defRPr/>
            </a:pPr>
            <a:fld id="{68EEA6C2-1029-4D55-84DF-53AB86E716F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9547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UPERGRAPHIC_FINAL">
            <a:extLst>
              <a:ext uri="{FF2B5EF4-FFF2-40B4-BE49-F238E27FC236}">
                <a16:creationId xmlns:a16="http://schemas.microsoft.com/office/drawing/2014/main" id="{124D9364-4E01-4218-B478-F96CE6D8F3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91440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07085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0689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48F531-DF7C-4142-AB4B-A821804E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A6D568E-1C59-4CAF-A029-FD62F99FD889}" type="datetime3">
              <a:rPr lang="en-US"/>
              <a:pPr>
                <a:defRPr/>
              </a:pPr>
              <a:t>22 February 2019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C5BDE2-10C9-423C-8B0C-D6E9E120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BFD44E-AAED-4BBC-A322-A2AD0026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6A23E93-BF3D-4D06-8D26-FC4EF89D9F1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862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916832"/>
            <a:ext cx="4168800" cy="4525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4121" y="1916832"/>
            <a:ext cx="4038600" cy="4525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A47522-C72F-4DC8-8A3F-480613A2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C47834-19B2-4566-BC8F-A8A52F71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A51D60-F577-4ADC-9781-C52A8FA5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7DF10-C4B8-4532-8F75-FC894211024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7381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916831"/>
            <a:ext cx="8496300" cy="216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23850" y="4293096"/>
            <a:ext cx="8488871" cy="216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B71092-F0D1-4C31-8958-C5FE694A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F6E1D8-909B-45EC-9373-8B179D04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8F26D2-86D1-4919-9381-5E007AC8D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2E350-3B3D-4F43-897A-9ADD3B8A4AC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2863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76249"/>
            <a:ext cx="6581775" cy="12239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1989138"/>
            <a:ext cx="4168800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850" y="2708920"/>
            <a:ext cx="4168800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350" y="1989138"/>
            <a:ext cx="4168800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350" y="2708920"/>
            <a:ext cx="4168800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D2B87E-DC48-4EDD-877D-C094FE073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905B87-0602-4FE4-AE0B-DE9EB9343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B202FC-CE6B-4831-94DB-F328405D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658AF-CCFA-46C9-B954-916D01F2B0B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330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F054B5-2A71-4A86-AE04-FE322E7C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745EB3-AA14-4ACB-BD47-AB67364F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2E2128-1A97-4ADA-AD2B-EE2718996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F4994-D9ED-4007-B4CA-6A110224DD3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610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692ECB7-9457-40FE-97B6-6AA86918A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D80AF2-E3EE-468D-8490-5F77A5A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B826A5-1C1B-4C53-88C2-6AA2A61F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4CF43-0C81-4108-9C50-7DECC074C71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531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76249"/>
            <a:ext cx="6570663" cy="1223963"/>
          </a:xfrm>
        </p:spPr>
        <p:txBody>
          <a:bodyPr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49" y="1916832"/>
            <a:ext cx="6570663" cy="4608511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80238" y="1978026"/>
            <a:ext cx="1839912" cy="454203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400" b="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3A1395-6AAE-4D08-B818-E2AEBD5C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4CCDCF-8D74-4238-A033-F7B366EA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CEA5A3-835C-478D-85B7-5B12B29B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CE4BA-168C-4747-90A6-02AC39A9365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9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476249"/>
            <a:ext cx="6570663" cy="1223963"/>
          </a:xfrm>
        </p:spPr>
        <p:txBody>
          <a:bodyPr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849" y="1989138"/>
            <a:ext cx="6570663" cy="4608214"/>
          </a:xfrm>
        </p:spPr>
        <p:txBody>
          <a:bodyPr rtlCol="0"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80238" y="1989138"/>
            <a:ext cx="1839912" cy="460821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06ACCC8-6C78-4C8E-A80C-684197BB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2D5D51-A320-42F4-8467-2A58B0C2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67B920-D74E-4687-AA77-9D01005D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40C92-8370-45F8-B005-7E1A87137C0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052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989138"/>
            <a:ext cx="8496300" cy="4536206"/>
          </a:xfrm>
        </p:spPr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4CDC2-2CBB-4E79-8A20-BA2A99E5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89D54-23DC-48EC-913D-C88E7856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AD0BB-E331-402B-94D0-6317CB87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C563-C194-48CE-869E-7B18FD4E605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5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DD9497-5651-43E2-9352-F9A68F0C2F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841C62-07D7-497A-88AB-40AE199D91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3587ADB-CCCE-43A4-A742-FECA5EE6C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81345-A85B-483F-8D5F-35FC05AF893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061802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0238" y="1844823"/>
            <a:ext cx="1839912" cy="4608513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548680"/>
            <a:ext cx="6437313" cy="6003707"/>
          </a:xfrm>
        </p:spPr>
        <p:txBody>
          <a:bodyPr vert="eaVer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BFD3C-6678-48A6-AC39-0ED475E4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D31FE-B322-4E49-8BB1-253AADCB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9148B-4238-4EFF-884C-4AA04D91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70C6A-984A-4436-85E9-98549A80127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110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EAD802-8E7E-4CAC-915E-F176A6CC0D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AB7B30-9C18-4489-A9FB-2D77FF74E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A8E971-87A1-4B8B-B010-2A30B866E7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17B19-A652-44AF-AA9B-90741B8C081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6040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4B87D-5437-4C3B-AB43-5B4C24A0F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3BD857-2FA5-4FD6-91FD-90E63EFE11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BEB90-4B5E-4CFF-88D2-8CA635CD7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05A9C-EDB3-4822-A17D-C84FA3686DE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0084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024B2-A9E5-4298-8FAB-3527DC10A4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E7EB4D-E15E-4E25-81FE-6807F15E52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D4282-DB5F-4C5C-809D-77A670060E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5C45A-76C9-491D-9808-84D11353E5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4984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9AB3A569-FFC9-416C-A05B-9EAB0578D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027" name="Rectangle 9">
            <a:extLst>
              <a:ext uri="{FF2B5EF4-FFF2-40B4-BE49-F238E27FC236}">
                <a16:creationId xmlns:a16="http://schemas.microsoft.com/office/drawing/2014/main" id="{72058F55-CAB4-4658-B2BD-F7C0EA6DB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F2201701-0D90-4CAB-A497-60B726F92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20B77700-C1DE-4CA1-8191-B545B6063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746C095-C531-41BB-B8D8-DA49821E8BC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B44BCF5-1914-4687-BF7A-9A2A8810443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608C0F-40A9-45AF-814E-CDDCBDECC67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AA0B20B-749C-45B3-A1AF-2BDEF287026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1033" name="Picture 7" descr="marine_blue _logo">
            <a:extLst>
              <a:ext uri="{FF2B5EF4-FFF2-40B4-BE49-F238E27FC236}">
                <a16:creationId xmlns:a16="http://schemas.microsoft.com/office/drawing/2014/main" id="{4E797BFA-637A-45FE-9E08-81A632F44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43" r:id="rId1"/>
    <p:sldLayoutId id="2147486173" r:id="rId2"/>
    <p:sldLayoutId id="2147486174" r:id="rId3"/>
    <p:sldLayoutId id="2147486175" r:id="rId4"/>
    <p:sldLayoutId id="2147486176" r:id="rId5"/>
    <p:sldLayoutId id="2147486177" r:id="rId6"/>
    <p:sldLayoutId id="2147486178" r:id="rId7"/>
    <p:sldLayoutId id="2147486179" r:id="rId8"/>
    <p:sldLayoutId id="2147486180" r:id="rId9"/>
    <p:sldLayoutId id="2147486181" r:id="rId10"/>
    <p:sldLayoutId id="2147486182" r:id="rId11"/>
    <p:sldLayoutId id="2147486183" r:id="rId12"/>
    <p:sldLayoutId id="214748618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D2B18E1-A656-41DA-B696-40770E91B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3850EA5-E825-4814-B665-394983193D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58397197-64C6-41F6-8F39-0F20F7EB77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D04E802A-1C7A-4ABE-8B41-CA7F6E671E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9B21B217-9B13-4D1B-B26B-67A2AAA56A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3DE7EB2-1F0B-4D31-BF9A-FA888FAAA01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2055" name="Picture 7" descr="marine_blue _logo">
            <a:extLst>
              <a:ext uri="{FF2B5EF4-FFF2-40B4-BE49-F238E27FC236}">
                <a16:creationId xmlns:a16="http://schemas.microsoft.com/office/drawing/2014/main" id="{8D555F72-1227-4224-B697-ED3998C3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44" r:id="rId1"/>
    <p:sldLayoutId id="2147486185" r:id="rId2"/>
    <p:sldLayoutId id="2147486186" r:id="rId3"/>
    <p:sldLayoutId id="2147486187" r:id="rId4"/>
    <p:sldLayoutId id="2147486188" r:id="rId5"/>
    <p:sldLayoutId id="2147486189" r:id="rId6"/>
    <p:sldLayoutId id="2147486190" r:id="rId7"/>
    <p:sldLayoutId id="2147486191" r:id="rId8"/>
    <p:sldLayoutId id="2147486192" r:id="rId9"/>
    <p:sldLayoutId id="2147486193" r:id="rId10"/>
    <p:sldLayoutId id="214748619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8F224D4-88FB-496F-B31D-3B092586D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9B4B3F2-F5F2-49F8-9B42-F86F65484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68F66EA6-0B6F-4F17-B90D-74C6CDA14B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06543FAB-1412-4D02-AA11-3C34F06CAE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5" r:id="rId1"/>
    <p:sldLayoutId id="2147486196" r:id="rId2"/>
    <p:sldLayoutId id="2147486197" r:id="rId3"/>
    <p:sldLayoutId id="2147486198" r:id="rId4"/>
    <p:sldLayoutId id="2147486199" r:id="rId5"/>
    <p:sldLayoutId id="2147486200" r:id="rId6"/>
    <p:sldLayoutId id="2147486201" r:id="rId7"/>
    <p:sldLayoutId id="2147486202" r:id="rId8"/>
    <p:sldLayoutId id="2147486203" r:id="rId9"/>
    <p:sldLayoutId id="2147486204" r:id="rId10"/>
    <p:sldLayoutId id="21474862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6B97D575-265C-4B1F-AD1D-B3FD8BBE8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 dirty="0">
              <a:solidFill>
                <a:srgbClr val="323D43"/>
              </a:solidFill>
              <a:latin typeface="Arial" panose="020B0604020202020204" pitchFamily="34" charset="0"/>
            </a:endParaRPr>
          </a:p>
        </p:txBody>
      </p:sp>
      <p:sp>
        <p:nvSpPr>
          <p:cNvPr id="1027" name="Rectangle 9">
            <a:extLst>
              <a:ext uri="{FF2B5EF4-FFF2-40B4-BE49-F238E27FC236}">
                <a16:creationId xmlns:a16="http://schemas.microsoft.com/office/drawing/2014/main" id="{45112E2E-78D4-46DA-B382-D1D2159DA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405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dirty="0">
              <a:solidFill>
                <a:srgbClr val="323D43"/>
              </a:solidFill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77908915-3666-40F0-BC90-6FC08C5B7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939B819F-693A-416F-BF83-1BC0DB7BEB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41C13C-65CE-4A82-99E3-5C7F462D4B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323D43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65E031-ADCD-4F57-A0D6-DF42A8FFEE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323D43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88DEA3E-FA5A-46C3-91FA-6D405A0C45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23D43"/>
                </a:solidFill>
                <a:latin typeface="+mn-lt"/>
              </a:defRPr>
            </a:lvl1pPr>
          </a:lstStyle>
          <a:p>
            <a:pPr>
              <a:defRPr/>
            </a:pPr>
            <a:fld id="{CE1318D7-A2FD-4C43-9AA1-C4E75E93446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6153" name="Picture 7" descr="marine_blue _logo">
            <a:extLst>
              <a:ext uri="{FF2B5EF4-FFF2-40B4-BE49-F238E27FC236}">
                <a16:creationId xmlns:a16="http://schemas.microsoft.com/office/drawing/2014/main" id="{612AD0D9-69C1-4096-88BD-54DB332B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46" r:id="rId1"/>
    <p:sldLayoutId id="2147486222" r:id="rId2"/>
    <p:sldLayoutId id="2147486223" r:id="rId3"/>
    <p:sldLayoutId id="2147486224" r:id="rId4"/>
    <p:sldLayoutId id="2147486225" r:id="rId5"/>
    <p:sldLayoutId id="2147486226" r:id="rId6"/>
    <p:sldLayoutId id="2147486227" r:id="rId7"/>
    <p:sldLayoutId id="2147486228" r:id="rId8"/>
    <p:sldLayoutId id="2147486229" r:id="rId9"/>
    <p:sldLayoutId id="2147486230" r:id="rId10"/>
    <p:sldLayoutId id="2147486231" r:id="rId11"/>
    <p:sldLayoutId id="2147486232" r:id="rId12"/>
    <p:sldLayoutId id="214748623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anose="02040502050405020303" pitchFamily="18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2D7E4405-DE90-4EDF-959A-BEC80D336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76250"/>
            <a:ext cx="65817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7171" name="Picture 2" descr="NRW_logo_CMYK_stack">
            <a:extLst>
              <a:ext uri="{FF2B5EF4-FFF2-40B4-BE49-F238E27FC236}">
                <a16:creationId xmlns:a16="http://schemas.microsoft.com/office/drawing/2014/main" id="{72100ADC-F0F6-4DCA-B56B-4705B22FE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81025"/>
            <a:ext cx="1655763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Placeholder 2">
            <a:extLst>
              <a:ext uri="{FF2B5EF4-FFF2-40B4-BE49-F238E27FC236}">
                <a16:creationId xmlns:a16="http://schemas.microsoft.com/office/drawing/2014/main" id="{3ABBC3EC-7FBE-4401-BEEF-0B5B64926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916113"/>
            <a:ext cx="83629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071BE-0C9B-46E7-84DF-DBC2435AA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60913" y="63500"/>
            <a:ext cx="2133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GB" sz="900" b="1">
                <a:solidFill>
                  <a:schemeClr val="tx2"/>
                </a:solidFill>
                <a:latin typeface="Lucida Sans" panose="020B0602030504020204" pitchFamily="34" charset="0"/>
              </a:defRPr>
            </a:lvl1pPr>
          </a:lstStyle>
          <a:p>
            <a:pPr>
              <a:defRPr/>
            </a:pPr>
            <a:fld id="{41B6A8E4-17AA-4AC4-89B9-B29C821773F6}" type="datetime3">
              <a:rPr lang="en-US"/>
              <a:pPr>
                <a:defRPr/>
              </a:pPr>
              <a:t>22 February 2019</a:t>
            </a:fld>
            <a:endParaRPr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0CB20-24EA-48D8-A84D-CCCF62AF5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1825" y="115888"/>
            <a:ext cx="1838325" cy="3127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tx2"/>
                </a:solidFill>
                <a:latin typeface="Lucida Sans" panose="020B0602030504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42A6F-2907-4BC2-B114-A5EB141F2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413500"/>
            <a:ext cx="2133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GB" sz="900" b="1">
                <a:solidFill>
                  <a:schemeClr val="tx2"/>
                </a:solidFill>
                <a:latin typeface="Lucida Sans" panose="020B0602030504020204" pitchFamily="34" charset="0"/>
              </a:defRPr>
            </a:lvl1pPr>
          </a:lstStyle>
          <a:p>
            <a:pPr>
              <a:defRPr/>
            </a:pPr>
            <a:fld id="{7363F80A-FADF-4E20-9D70-C1F2F8C07EB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224" name="AutoShape 2">
            <a:extLst>
              <a:ext uri="{FF2B5EF4-FFF2-40B4-BE49-F238E27FC236}">
                <a16:creationId xmlns:a16="http://schemas.microsoft.com/office/drawing/2014/main" id="{55FF9EC0-4ACA-4D48-B93A-09DC5FB40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5" y="428625"/>
            <a:ext cx="1838325" cy="3175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9225" name="AutoShape 3">
            <a:extLst>
              <a:ext uri="{FF2B5EF4-FFF2-40B4-BE49-F238E27FC236}">
                <a16:creationId xmlns:a16="http://schemas.microsoft.com/office/drawing/2014/main" id="{F1D47C06-FBB5-443F-BA47-1D24BF242D3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3850" y="428625"/>
            <a:ext cx="6581775" cy="3175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7" r:id="rId1"/>
    <p:sldLayoutId id="2147486248" r:id="rId2"/>
    <p:sldLayoutId id="2147486249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  <p:sldLayoutId id="214748624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2400" b="1" kern="1200">
          <a:solidFill>
            <a:srgbClr val="0091A5"/>
          </a:solidFill>
          <a:latin typeface="+mn-lt"/>
          <a:ea typeface="+mn-ea"/>
          <a:cs typeface="+mn-cs"/>
        </a:defRPr>
      </a:lvl1pPr>
      <a:lvl2pPr algn="l" rtl="0" eaLnBrk="0" fontAlgn="base" hangingPunct="0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2762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7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elena.sykes@naturalresourceswales.gov.uk" TargetMode="Externa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L383jFnMEP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naturalresources.wales/" TargetMode="External"/><Relationship Id="rId7" Type="http://schemas.openxmlformats.org/officeDocument/2006/relationships/hyperlink" Target="https://twitter.com/NatResWales" TargetMode="External"/><Relationship Id="rId12" Type="http://schemas.openxmlformats.org/officeDocument/2006/relationships/image" Target="../media/image19.png"/><Relationship Id="rId2" Type="http://schemas.openxmlformats.org/officeDocument/2006/relationships/hyperlink" Target="http://www.cyfoethnaturiol.cymru/" TargetMode="Externa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11" Type="http://schemas.openxmlformats.org/officeDocument/2006/relationships/hyperlink" Target="https://www.flickr.com/people/natreswales/" TargetMode="External"/><Relationship Id="rId5" Type="http://schemas.openxmlformats.org/officeDocument/2006/relationships/hyperlink" Target="https://www.facebook.com/NatResWales" TargetMode="External"/><Relationship Id="rId10" Type="http://schemas.openxmlformats.org/officeDocument/2006/relationships/image" Target="../media/image18.png"/><Relationship Id="rId4" Type="http://schemas.openxmlformats.org/officeDocument/2006/relationships/hyperlink" Target="mailto:enquiries@naturalresourceswales.gov.uk" TargetMode="External"/><Relationship Id="rId9" Type="http://schemas.openxmlformats.org/officeDocument/2006/relationships/hyperlink" Target="https://www.youtube.com/user/NatResWale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RFljJpo3QD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W43DTDpqC0Q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nkeymoves.github.io/exploreNNR/" TargetMode="External"/><Relationship Id="rId2" Type="http://schemas.openxmlformats.org/officeDocument/2006/relationships/hyperlink" Target="https://www.naturalresources.wales/days-out/places-to-visit/south-east-wales/craig-cerrig-gleisiad-nnr/?lang=en" TargetMode="Externa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67544" y="1676400"/>
            <a:ext cx="8208912" cy="1470025"/>
          </a:xfrm>
        </p:spPr>
        <p:txBody>
          <a:bodyPr/>
          <a:lstStyle/>
          <a:p>
            <a:r>
              <a:rPr lang="en-GB" sz="4400" dirty="0"/>
              <a:t>Overview of drone usage by Natural Resources Wales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007604" y="3429000"/>
            <a:ext cx="7128792" cy="1224136"/>
          </a:xfrm>
        </p:spPr>
        <p:txBody>
          <a:bodyPr/>
          <a:lstStyle/>
          <a:p>
            <a:r>
              <a:rPr lang="en-GB" dirty="0"/>
              <a:t>Helena Sykes</a:t>
            </a:r>
          </a:p>
          <a:p>
            <a:r>
              <a:rPr lang="en-GB" dirty="0"/>
              <a:t>Senior Remote Sensing Specialist</a:t>
            </a:r>
          </a:p>
          <a:p>
            <a:r>
              <a:rPr lang="en-GB" sz="1800" dirty="0">
                <a:hlinkClick r:id="rId2"/>
              </a:rPr>
              <a:t>helena.sykes@naturalresourceswales.gov.uk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393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AA29-BFCB-4DD7-9787-690E65F0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Craig </a:t>
            </a:r>
            <a:r>
              <a:rPr lang="en-GB" dirty="0" err="1"/>
              <a:t>Cerrid</a:t>
            </a:r>
            <a:r>
              <a:rPr lang="en-GB" dirty="0"/>
              <a:t> </a:t>
            </a:r>
            <a:r>
              <a:rPr lang="en-GB" dirty="0" err="1"/>
              <a:t>Glesisad</a:t>
            </a:r>
            <a:endParaRPr lang="en-GB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0073BAB2-6BC4-4C42-9158-B54601EE9BE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3608" y="1445419"/>
            <a:ext cx="6581775" cy="49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69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9EE9E-DBF0-481F-90A3-33E9E1912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A close up of a hillside next to a body of water&#10;&#10;Description generated with very high confidence">
            <a:extLst>
              <a:ext uri="{FF2B5EF4-FFF2-40B4-BE49-F238E27FC236}">
                <a16:creationId xmlns:a16="http://schemas.microsoft.com/office/drawing/2014/main" id="{929829AD-6772-4AD9-836E-3E9F9228E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16"/>
            <a:ext cx="9144000" cy="4335076"/>
          </a:xfrm>
          <a:prstGeom prst="rect">
            <a:avLst/>
          </a:prstGeom>
        </p:spPr>
      </p:pic>
      <p:pic>
        <p:nvPicPr>
          <p:cNvPr id="5" name="Content Placeholder 4" descr="A picture containing grass, sky, outdoor, ground&#10;&#10;Description generated with very high confidence">
            <a:extLst>
              <a:ext uri="{FF2B5EF4-FFF2-40B4-BE49-F238E27FC236}">
                <a16:creationId xmlns:a16="http://schemas.microsoft.com/office/drawing/2014/main" id="{45154B2E-90B5-43F7-A183-E162624EB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6" y="1484784"/>
            <a:ext cx="6905626" cy="5179220"/>
          </a:xfrm>
        </p:spPr>
      </p:pic>
    </p:spTree>
    <p:extLst>
      <p:ext uri="{BB962C8B-B14F-4D97-AF65-F5344CB8AC3E}">
        <p14:creationId xmlns:p14="http://schemas.microsoft.com/office/powerpoint/2010/main" val="293211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BC7313-8BED-489E-B665-85A36479F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1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14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2CA5-3AF9-4C33-9FDC-972CB01F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D4EBE-619C-490D-B050-DFA35F01E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25" y="2420888"/>
            <a:ext cx="8496300" cy="3384376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Projects </a:t>
            </a:r>
            <a:r>
              <a:rPr lang="en-GB" dirty="0"/>
              <a:t>-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/>
              <a:t>with academia, other public bodies</a:t>
            </a:r>
          </a:p>
          <a:p>
            <a:endParaRPr lang="en-GB" dirty="0"/>
          </a:p>
          <a:p>
            <a:r>
              <a:rPr lang="en-GB" dirty="0">
                <a:solidFill>
                  <a:schemeClr val="tx1"/>
                </a:solidFill>
              </a:rPr>
              <a:t>Framework contract </a:t>
            </a:r>
            <a:r>
              <a:rPr lang="en-GB" dirty="0"/>
              <a:t>- contract drone work out to external suppliers</a:t>
            </a:r>
          </a:p>
          <a:p>
            <a:endParaRPr lang="en-GB" dirty="0"/>
          </a:p>
          <a:p>
            <a:r>
              <a:rPr lang="en-GB" dirty="0">
                <a:solidFill>
                  <a:schemeClr val="tx1"/>
                </a:solidFill>
              </a:rPr>
              <a:t>Incidents and emergencies </a:t>
            </a:r>
            <a:r>
              <a:rPr lang="en-GB" dirty="0"/>
              <a:t>– e.g. Local Resilience Forums</a:t>
            </a:r>
          </a:p>
          <a:p>
            <a:r>
              <a:rPr lang="en-GB" dirty="0"/>
              <a:t>- use of Mid and West Wales Fire and Rescue Service drones</a:t>
            </a:r>
          </a:p>
        </p:txBody>
      </p:sp>
    </p:spTree>
    <p:extLst>
      <p:ext uri="{BB962C8B-B14F-4D97-AF65-F5344CB8AC3E}">
        <p14:creationId xmlns:p14="http://schemas.microsoft.com/office/powerpoint/2010/main" val="613950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44BF2-4D51-4E21-B54E-C611F483F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387" y="1384734"/>
            <a:ext cx="6581775" cy="1223963"/>
          </a:xfrm>
        </p:spPr>
        <p:txBody>
          <a:bodyPr/>
          <a:lstStyle/>
          <a:p>
            <a:pPr algn="ctr"/>
            <a:r>
              <a:rPr lang="en-GB" sz="5400" dirty="0"/>
              <a:t>The future?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1F820A-74A0-4C73-8C80-A28945D0F950}"/>
              </a:ext>
            </a:extLst>
          </p:cNvPr>
          <p:cNvSpPr/>
          <p:nvPr/>
        </p:nvSpPr>
        <p:spPr>
          <a:xfrm>
            <a:off x="326845" y="3308258"/>
            <a:ext cx="6802119" cy="335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Arial"/>
                <a:ea typeface="+mj-ea"/>
                <a:cs typeface="+mj-cs"/>
              </a:rPr>
              <a:t>Contact us</a:t>
            </a:r>
            <a:endParaRPr lang="en-GB" sz="2800" u="sng" dirty="0">
              <a:solidFill>
                <a:srgbClr val="0091A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2"/>
            </a:endParaRPr>
          </a:p>
          <a:p>
            <a:endParaRPr lang="en-GB" sz="2800" u="sng" dirty="0">
              <a:solidFill>
                <a:srgbClr val="0091A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2"/>
            </a:endParaRPr>
          </a:p>
          <a:p>
            <a:r>
              <a:rPr lang="en-GB" sz="2800" u="sng" dirty="0">
                <a:solidFill>
                  <a:srgbClr val="0091A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www.cyfoethnaturiol.cymru</a:t>
            </a:r>
            <a:endParaRPr lang="en-GB" sz="2800" dirty="0">
              <a:solidFill>
                <a:srgbClr val="0091A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800" u="sng" dirty="0">
                <a:solidFill>
                  <a:srgbClr val="0091A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www.naturalresources.wales</a:t>
            </a:r>
            <a:endParaRPr lang="en-GB" sz="2800" u="sng" dirty="0">
              <a:solidFill>
                <a:srgbClr val="0091A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GB" sz="2800" u="sng" dirty="0">
              <a:solidFill>
                <a:srgbClr val="0091A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enquiries@naturalresourceswales.gov.uk"/>
              </a:rPr>
              <a:t>enquiries@naturalresourceswales.gov.uk</a:t>
            </a:r>
            <a:endParaRPr lang="en-GB" sz="2800" dirty="0">
              <a:solidFill>
                <a:srgbClr val="0091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n-NO" sz="2800" dirty="0">
                <a:latin typeface="Arial" panose="020B0604020202020204" pitchFamily="34" charset="0"/>
                <a:cs typeface="Arial" panose="020B0604020202020204" pitchFamily="34" charset="0"/>
              </a:rPr>
              <a:t>0300 065 3000 (Mon-Fri, 9am-5pm)</a:t>
            </a:r>
            <a:endParaRPr lang="en-GB" sz="2800" u="sng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2C9EE-E16D-4BC8-8FE3-698778484D45}"/>
              </a:ext>
            </a:extLst>
          </p:cNvPr>
          <p:cNvGrpSpPr/>
          <p:nvPr/>
        </p:nvGrpSpPr>
        <p:grpSpPr>
          <a:xfrm>
            <a:off x="5436096" y="4005064"/>
            <a:ext cx="3383160" cy="845790"/>
            <a:chOff x="5220072" y="5301208"/>
            <a:chExt cx="3383160" cy="845790"/>
          </a:xfrm>
        </p:grpSpPr>
        <p:pic>
          <p:nvPicPr>
            <p:cNvPr id="11" name="Picture 1" descr="cid:image001.png@01D4138A.00D87F70">
              <a:hlinkClick r:id="rId5"/>
              <a:extLst>
                <a:ext uri="{FF2B5EF4-FFF2-40B4-BE49-F238E27FC236}">
                  <a16:creationId xmlns:a16="http://schemas.microsoft.com/office/drawing/2014/main" id="{92810701-1597-4F77-AD01-A2E2F87F0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301208"/>
              <a:ext cx="845790" cy="84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id:image002.png@01D4138A.00D87F70">
              <a:hlinkClick r:id="rId7"/>
              <a:extLst>
                <a:ext uri="{FF2B5EF4-FFF2-40B4-BE49-F238E27FC236}">
                  <a16:creationId xmlns:a16="http://schemas.microsoft.com/office/drawing/2014/main" id="{D4653A12-F3DE-4411-B9DB-15B7331CD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862" y="5301208"/>
              <a:ext cx="845790" cy="84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id:image003.png@01D4138A.00D87F70">
              <a:hlinkClick r:id="rId9"/>
              <a:extLst>
                <a:ext uri="{FF2B5EF4-FFF2-40B4-BE49-F238E27FC236}">
                  <a16:creationId xmlns:a16="http://schemas.microsoft.com/office/drawing/2014/main" id="{CB95B556-CD7A-42D1-918E-5B0D7A283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652" y="5301208"/>
              <a:ext cx="845790" cy="84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cid:image004.png@01D4138A.00D87F70">
              <a:hlinkClick r:id="rId11"/>
              <a:extLst>
                <a:ext uri="{FF2B5EF4-FFF2-40B4-BE49-F238E27FC236}">
                  <a16:creationId xmlns:a16="http://schemas.microsoft.com/office/drawing/2014/main" id="{697E7C2A-2C30-4D6D-ADD4-4CC47EB86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442" y="5301208"/>
              <a:ext cx="845790" cy="84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215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E5E85E42-D05A-4202-84F6-722AE8464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Introducing Natural Resources Wales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73925-D635-4C8D-8E4D-2EB34292D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57363"/>
            <a:ext cx="8496300" cy="47672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Formed April 1</a:t>
            </a:r>
            <a:r>
              <a:rPr lang="en-GB" baseline="30000" dirty="0"/>
              <a:t>st</a:t>
            </a:r>
            <a:r>
              <a:rPr lang="en-GB" dirty="0"/>
              <a:t> 2013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r>
              <a:rPr lang="en-GB" dirty="0"/>
              <a:t>Countryside Council for Wales (CCW)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r>
              <a:rPr lang="en-GB" dirty="0"/>
              <a:t>Environment Agency Wales (EAW)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r>
              <a:rPr lang="en-GB" dirty="0"/>
              <a:t>Forestry Commission Wales (FCW)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r>
              <a:rPr lang="en-GB" dirty="0"/>
              <a:t>some functions of Welsh Government</a:t>
            </a:r>
          </a:p>
          <a:p>
            <a:pPr indent="-266700" eaLnBrk="1" fontAlgn="auto" hangingPunct="1">
              <a:spcAft>
                <a:spcPts val="0"/>
              </a:spcAft>
              <a:defRPr/>
            </a:pPr>
            <a:r>
              <a:rPr lang="en-GB" dirty="0"/>
              <a:t>April 2015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r>
              <a:rPr lang="en-GB" dirty="0"/>
              <a:t>Internal Drainage Boards (IDBs)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/>
              <a:t>Largest Welsh Government sponsored body, ~1900 staff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marL="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b="1" dirty="0">
                <a:solidFill>
                  <a:schemeClr val="accent1"/>
                </a:solidFill>
              </a:rPr>
              <a:t>Our purpose is to make sure that the environment and natural resources of Wales are sustainably maintained, sustainably enhanced and sustainably used, now and in the future.</a:t>
            </a:r>
          </a:p>
        </p:txBody>
      </p:sp>
      <p:sp>
        <p:nvSpPr>
          <p:cNvPr id="32772" name="Slide Number Placeholder 5">
            <a:extLst>
              <a:ext uri="{FF2B5EF4-FFF2-40B4-BE49-F238E27FC236}">
                <a16:creationId xmlns:a16="http://schemas.microsoft.com/office/drawing/2014/main" id="{E52F4DBD-2254-4A19-803F-BA282D3E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21CA63-45DE-4660-87AE-DE2BB279834B}" type="slidenum">
              <a:rPr altLang="en-US" sz="1800" b="0" kern="0" smtClean="0">
                <a:solidFill>
                  <a:srgbClr val="3C3C4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altLang="en-US" sz="1800" b="0" kern="0" dirty="0">
              <a:solidFill>
                <a:srgbClr val="3C3C4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6BC49BC1-D8EA-4207-9423-E3A94DC7C7C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66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2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677AD-DE0D-4C1D-B7BD-505EB9F47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1"/>
          <a:stretch/>
        </p:blipFill>
        <p:spPr>
          <a:xfrm>
            <a:off x="179512" y="628649"/>
            <a:ext cx="6984776" cy="5862559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74C1DB5F-9FE3-4137-8945-722E6EAC5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3136667"/>
            <a:ext cx="91440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anose="020B0602030504020204" pitchFamily="34" charset="0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anose="020B0602030504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757224BF-E738-4D03-832A-4EB49C369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401116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75637AC7-A008-497F-A1B6-E7E8C2235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44493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4962DAC1-0B24-455B-AD7C-40CBBE564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488746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FB69AE51-1AC1-4162-B632-798C9FEFB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53256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21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73B71-AB61-48EC-8F60-5E44A1B08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2708920"/>
            <a:ext cx="4680520" cy="35283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5 pilots</a:t>
            </a:r>
          </a:p>
          <a:p>
            <a:pPr marL="609600" lvl="2" indent="-342900"/>
            <a:r>
              <a:rPr lang="en-GB" sz="2800" dirty="0"/>
              <a:t>3 in North, 2 in South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4 drones</a:t>
            </a:r>
          </a:p>
          <a:p>
            <a:pPr marL="609600" lvl="2" indent="-342900"/>
            <a:r>
              <a:rPr lang="en-GB" sz="2800" dirty="0"/>
              <a:t>Matrice 200, 2 DJI Mavic Air, DJI Phantom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16 trained visual observers (VOs)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A9EE9-CFD2-474E-9A74-AC6BD820A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9305" y="1534159"/>
            <a:ext cx="6849568" cy="3852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D5903-D458-4326-8E64-EE80F7A74A5D}"/>
              </a:ext>
            </a:extLst>
          </p:cNvPr>
          <p:cNvSpPr txBox="1"/>
          <p:nvPr/>
        </p:nvSpPr>
        <p:spPr>
          <a:xfrm>
            <a:off x="4211960" y="738570"/>
            <a:ext cx="3384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+mj-lt"/>
                <a:cs typeface="Arial" panose="020B0604020202020204" pitchFamily="34" charset="0"/>
              </a:rPr>
              <a:t>Internal drone use</a:t>
            </a:r>
          </a:p>
        </p:txBody>
      </p:sp>
    </p:spTree>
    <p:extLst>
      <p:ext uri="{BB962C8B-B14F-4D97-AF65-F5344CB8AC3E}">
        <p14:creationId xmlns:p14="http://schemas.microsoft.com/office/powerpoint/2010/main" val="341195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F0CB3F-64F5-45DC-919A-187EB7DA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5944" y="3417945"/>
            <a:ext cx="4270047" cy="2610064"/>
          </a:xfrm>
          <a:prstGeom prst="rect">
            <a:avLst/>
          </a:prstGeom>
        </p:spPr>
      </p:pic>
      <p:pic>
        <p:nvPicPr>
          <p:cNvPr id="6" name="Picture 5" descr="A group of people in a field&#10;&#10;Description generated with very high confidence">
            <a:extLst>
              <a:ext uri="{FF2B5EF4-FFF2-40B4-BE49-F238E27FC236}">
                <a16:creationId xmlns:a16="http://schemas.microsoft.com/office/drawing/2014/main" id="{AD552B54-0BAE-4F4B-9FE6-47993B671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0" r="22386"/>
          <a:stretch/>
        </p:blipFill>
        <p:spPr>
          <a:xfrm>
            <a:off x="5700239" y="-18000"/>
            <a:ext cx="3505308" cy="687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28D79-74DD-4654-B2D3-E9DB92B0854E}"/>
              </a:ext>
            </a:extLst>
          </p:cNvPr>
          <p:cNvSpPr txBox="1"/>
          <p:nvPr/>
        </p:nvSpPr>
        <p:spPr>
          <a:xfrm>
            <a:off x="262433" y="0"/>
            <a:ext cx="20443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#TeamNRW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466AC-0B1A-4432-A020-2FC7806F1B66}"/>
              </a:ext>
            </a:extLst>
          </p:cNvPr>
          <p:cNvSpPr txBox="1"/>
          <p:nvPr/>
        </p:nvSpPr>
        <p:spPr>
          <a:xfrm>
            <a:off x="262433" y="755400"/>
            <a:ext cx="4206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Drone Team</a:t>
            </a:r>
          </a:p>
        </p:txBody>
      </p:sp>
      <p:pic>
        <p:nvPicPr>
          <p:cNvPr id="3" name="Picture 2" descr="A person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14648D61-D9AD-49E8-B577-52285C3F2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6" y="1895706"/>
            <a:ext cx="4397376" cy="496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80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2CA5-3AF9-4C33-9FDC-972CB01F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Llantysilio Mountain Fire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5E335F50-6416-4C97-9C4C-EA8BB3FF590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3608" y="1445419"/>
            <a:ext cx="6581775" cy="49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4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89E43-A78A-4C75-A418-772EB96DA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Waste Crime</a:t>
            </a:r>
          </a:p>
        </p:txBody>
      </p:sp>
      <p:pic>
        <p:nvPicPr>
          <p:cNvPr id="5" name="Content Placeholder 4" descr="A circuit board&#10;&#10;Description generated with high confidence">
            <a:extLst>
              <a:ext uri="{FF2B5EF4-FFF2-40B4-BE49-F238E27FC236}">
                <a16:creationId xmlns:a16="http://schemas.microsoft.com/office/drawing/2014/main" id="{C8DA508B-EC22-4B8F-BDC1-8D7E48171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5" y="1689081"/>
            <a:ext cx="8885710" cy="4998212"/>
          </a:xfrm>
        </p:spPr>
      </p:pic>
    </p:spTree>
    <p:extLst>
      <p:ext uri="{BB962C8B-B14F-4D97-AF65-F5344CB8AC3E}">
        <p14:creationId xmlns:p14="http://schemas.microsoft.com/office/powerpoint/2010/main" val="113634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2CA5-3AF9-4C33-9FDC-972CB01F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National Nature Reserves (NNRs)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D4EBE-619C-490D-B050-DFA35F01E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45394"/>
            <a:ext cx="8496300" cy="2879750"/>
          </a:xfrm>
        </p:spPr>
        <p:txBody>
          <a:bodyPr/>
          <a:lstStyle/>
          <a:p>
            <a:r>
              <a:rPr lang="en-GB" dirty="0"/>
              <a:t> NRW website – days out pages</a:t>
            </a:r>
          </a:p>
          <a:p>
            <a:r>
              <a:rPr lang="en-GB" u="sng" dirty="0">
                <a:hlinkClick r:id="rId2"/>
              </a:rPr>
              <a:t>https://www.naturalresources.wales/days-out/places-to-visit/south-east-wales/craig-cerrig-gleisiad-nnr/?lang=en</a:t>
            </a:r>
            <a:r>
              <a:rPr lang="en-GB" dirty="0"/>
              <a:t> </a:t>
            </a:r>
          </a:p>
          <a:p>
            <a:r>
              <a:rPr lang="en-GB" dirty="0"/>
              <a:t> </a:t>
            </a:r>
          </a:p>
          <a:p>
            <a:r>
              <a:rPr lang="en-GB" u="sng" dirty="0">
                <a:hlinkClick r:id="rId3"/>
              </a:rPr>
              <a:t>Web app - 360s</a:t>
            </a:r>
            <a:endParaRPr lang="en-GB" dirty="0"/>
          </a:p>
          <a:p>
            <a:r>
              <a:rPr lang="en-GB" dirty="0"/>
              <a:t>Craig </a:t>
            </a:r>
            <a:r>
              <a:rPr lang="en-GB" dirty="0" err="1"/>
              <a:t>Cerrid</a:t>
            </a:r>
            <a:r>
              <a:rPr lang="en-GB" dirty="0"/>
              <a:t> </a:t>
            </a:r>
            <a:r>
              <a:rPr lang="en-GB" dirty="0" err="1"/>
              <a:t>Glesisad</a:t>
            </a:r>
            <a:r>
              <a:rPr lang="en-GB" dirty="0"/>
              <a:t>, </a:t>
            </a:r>
            <a:r>
              <a:rPr lang="en-GB" dirty="0" err="1"/>
              <a:t>Ogof</a:t>
            </a:r>
            <a:r>
              <a:rPr lang="en-GB" dirty="0"/>
              <a:t> </a:t>
            </a:r>
            <a:r>
              <a:rPr lang="en-GB" dirty="0" err="1"/>
              <a:t>ffynon</a:t>
            </a:r>
            <a:r>
              <a:rPr lang="en-GB" dirty="0"/>
              <a:t> </a:t>
            </a:r>
            <a:r>
              <a:rPr lang="en-GB" dirty="0" err="1"/>
              <a:t>Ddu</a:t>
            </a:r>
            <a:r>
              <a:rPr lang="en-GB" dirty="0"/>
              <a:t>, </a:t>
            </a:r>
            <a:r>
              <a:rPr lang="en-GB" dirty="0" err="1"/>
              <a:t>Oxwich</a:t>
            </a:r>
            <a:r>
              <a:rPr lang="en-GB" dirty="0"/>
              <a:t> and Whitford - intention is to collect more over time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369608"/>
      </p:ext>
    </p:extLst>
  </p:cSld>
  <p:clrMapOvr>
    <a:masterClrMapping/>
  </p:clrMapOvr>
</p:sld>
</file>

<file path=ppt/theme/theme1.xml><?xml version="1.0" encoding="utf-8"?>
<a:theme xmlns:a="http://schemas.openxmlformats.org/drawingml/2006/main" name="uos_ppt__template_v7">
  <a:themeElements>
    <a:clrScheme name="Custom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A67891"/>
      </a:folHlink>
    </a:clrScheme>
    <a:fontScheme name="uos_ppt__template_v7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anose="020B06020405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anose="020B06020405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OS divider slide design">
  <a:themeElements>
    <a:clrScheme name="UOS divider slide design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divider slide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anose="020B06020405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anose="020B06020405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UOS divider slide design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full bleed imag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anose="020B06020405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anose="020B06020405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UOS full bleed imag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uos_ppt__template_v7">
  <a:themeElements>
    <a:clrScheme name="Custom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A67891"/>
      </a:folHlink>
    </a:clrScheme>
    <a:fontScheme name="uos_ppt__template_v7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anose="020B06020405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anose="020B06020405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RW PPT 2010 Final">
  <a:themeElements>
    <a:clrScheme name="NRW colours">
      <a:dk1>
        <a:sysClr val="windowText" lastClr="000000"/>
      </a:dk1>
      <a:lt1>
        <a:sysClr val="window" lastClr="FFFFFF"/>
      </a:lt1>
      <a:dk2>
        <a:srgbClr val="3C3C41"/>
      </a:dk2>
      <a:lt2>
        <a:srgbClr val="FFFFFF"/>
      </a:lt2>
      <a:accent1>
        <a:srgbClr val="0091A5"/>
      </a:accent1>
      <a:accent2>
        <a:srgbClr val="2D962D"/>
      </a:accent2>
      <a:accent3>
        <a:srgbClr val="005541"/>
      </a:accent3>
      <a:accent4>
        <a:srgbClr val="82D2F0"/>
      </a:accent4>
      <a:accent5>
        <a:srgbClr val="3C3C41"/>
      </a:accent5>
      <a:accent6>
        <a:srgbClr val="95959D"/>
      </a:accent6>
      <a:hlink>
        <a:srgbClr val="82D2F0"/>
      </a:hlink>
      <a:folHlink>
        <a:srgbClr val="95959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Dwr / Water">
      <a:srgbClr val="0091A5"/>
    </a:custClr>
    <a:custClr name="Awyr / Air">
      <a:srgbClr val="82D2F0"/>
    </a:custClr>
    <a:custClr name="Bywyd gwyllt / Wildlife">
      <a:srgbClr val="2D962D"/>
    </a:custClr>
    <a:custClr name="Tir / Land">
      <a:srgbClr val="005541"/>
    </a:custClr>
    <a:custClr name="Llwyd / grey">
      <a:srgbClr val="3C3C41"/>
    </a:custClr>
  </a:custClrLst>
  <a:extLst>
    <a:ext uri="{05A4C25C-085E-4340-85A3-A5531E510DB2}">
      <thm15:themeFamily xmlns:thm15="http://schemas.microsoft.com/office/thememl/2012/main" name="NRW activity language slides.potx" id="{B589CC85-27E1-45F7-8089-5BAD85F3D8C4}" vid="{6FE28B0F-B80A-4B81-A6DF-C9F463141E40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765278E4AA7B41868DDD7DFEAEF2DA" ma:contentTypeVersion="0" ma:contentTypeDescription="Create a new document." ma:contentTypeScope="" ma:versionID="2f0008a554939f6322f151f68b62523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1EDCC8CD-F81C-40D2-99A1-1E1B98BF9105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DAEB612-872B-49FA-9D4E-CF0505975E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138EDDF-76FD-4377-A731-89D77566767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4425</TotalTime>
  <Words>225</Words>
  <Application>Microsoft Office PowerPoint</Application>
  <PresentationFormat>On-screen Show (4:3)</PresentationFormat>
  <Paragraphs>50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ＭＳ Ｐゴシック</vt:lpstr>
      <vt:lpstr>Arial</vt:lpstr>
      <vt:lpstr>Calibri</vt:lpstr>
      <vt:lpstr>Georgia</vt:lpstr>
      <vt:lpstr>Lucida Sans</vt:lpstr>
      <vt:lpstr>Times New Roman</vt:lpstr>
      <vt:lpstr>Wingdings</vt:lpstr>
      <vt:lpstr>uos_ppt__template_v7</vt:lpstr>
      <vt:lpstr>UOS divider slide design</vt:lpstr>
      <vt:lpstr>UOS full bleed image</vt:lpstr>
      <vt:lpstr>1_uos_ppt__template_v7</vt:lpstr>
      <vt:lpstr>NRW PPT 2010 Final</vt:lpstr>
      <vt:lpstr>Overview of drone usage by Natural Resources Wales</vt:lpstr>
      <vt:lpstr>Introducing Natural Resources Wales</vt:lpstr>
      <vt:lpstr>PowerPoint Presentation</vt:lpstr>
      <vt:lpstr>PowerPoint Presentation</vt:lpstr>
      <vt:lpstr>PowerPoint Presentation</vt:lpstr>
      <vt:lpstr>PowerPoint Presentation</vt:lpstr>
      <vt:lpstr>Llantysilio Mountain Fire</vt:lpstr>
      <vt:lpstr>Waste Crime</vt:lpstr>
      <vt:lpstr>National Nature Reserves (NNRs)</vt:lpstr>
      <vt:lpstr>Craig Cerrid Glesisad</vt:lpstr>
      <vt:lpstr>PowerPoint Presentation</vt:lpstr>
      <vt:lpstr>PowerPoint Presentation</vt:lpstr>
      <vt:lpstr>Partnerships</vt:lpstr>
      <vt:lpstr>The future?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goes here.</dc:title>
  <dc:creator>Christoph Lutz</dc:creator>
  <cp:lastModifiedBy>Sykes, Helena</cp:lastModifiedBy>
  <cp:revision>416</cp:revision>
  <dcterms:created xsi:type="dcterms:W3CDTF">2008-01-18T13:45:32Z</dcterms:created>
  <dcterms:modified xsi:type="dcterms:W3CDTF">2019-02-22T08:25:45Z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Admdbm</vt:lpwstr>
  </property>
  <property fmtid="{D5CDD505-2E9C-101B-9397-08002B2CF9AE}" pid="3" name="xd_Signature">
    <vt:lpwstr/>
  </property>
  <property fmtid="{D5CDD505-2E9C-101B-9397-08002B2CF9AE}" pid="4" name="Order">
    <vt:lpwstr>34000.0000000000</vt:lpwstr>
  </property>
  <property fmtid="{D5CDD505-2E9C-101B-9397-08002B2CF9AE}" pid="5" name="TemplateUrl">
    <vt:lpwstr/>
  </property>
  <property fmtid="{D5CDD505-2E9C-101B-9397-08002B2CF9AE}" pid="6" name="xd_ProgID">
    <vt:lpwstr/>
  </property>
  <property fmtid="{D5CDD505-2E9C-101B-9397-08002B2CF9AE}" pid="7" name="display_urn:schemas-microsoft-com:office:office#Author">
    <vt:lpwstr>Admdbm</vt:lpwstr>
  </property>
  <property fmtid="{D5CDD505-2E9C-101B-9397-08002B2CF9AE}" pid="8" name="ContentTypeId">
    <vt:lpwstr>0x0101005F765278E4AA7B41868DDD7DFEAEF2DA</vt:lpwstr>
  </property>
</Properties>
</file>